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60" d="100"/>
          <a:sy n="160" d="100"/>
        </p:scale>
        <p:origin x="7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6e4da7c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6e4da7c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6e1372fc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6e1372fc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6e1372fc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6e1372fc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6e4da7c2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d6e4da7c2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8c087ea1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d8c087ea1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6e4da7c2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6e4da7c2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8c087ea1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8c087ea1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6e4da7c2b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d6e4da7c2b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d6e1372f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d6e1372f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d8c087ea1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d8c087ea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6e1372f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6e1372f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6e1372fc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6e1372fc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6e1372fc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6e1372fc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d6e1372fc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d6e1372fc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6e1372fc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6e1372fc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6e1372fc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d6e1372fc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88200" y="65350"/>
            <a:ext cx="8744100" cy="23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980" dirty="0" err="1"/>
              <a:t>Converting</a:t>
            </a:r>
            <a:r>
              <a:rPr lang="pt-BR" sz="3980"/>
              <a:t> a </a:t>
            </a:r>
            <a:r>
              <a:rPr lang="pt-BR" sz="3980" err="1"/>
              <a:t>low-cost</a:t>
            </a:r>
            <a:r>
              <a:rPr lang="pt-BR" sz="3980"/>
              <a:t> radio </a:t>
            </a:r>
            <a:r>
              <a:rPr lang="pt-BR" sz="3980" err="1"/>
              <a:t>based</a:t>
            </a:r>
            <a:r>
              <a:rPr lang="pt-BR" sz="3980"/>
              <a:t> </a:t>
            </a:r>
            <a:r>
              <a:rPr lang="pt-BR" sz="3980" err="1"/>
              <a:t>on</a:t>
            </a:r>
            <a:r>
              <a:rPr lang="pt-BR" sz="3980"/>
              <a:t> </a:t>
            </a:r>
            <a:r>
              <a:rPr lang="pt-BR" sz="3980" err="1"/>
              <a:t>the</a:t>
            </a:r>
            <a:r>
              <a:rPr lang="pt-BR" sz="3980"/>
              <a:t> Si4825 </a:t>
            </a:r>
            <a:r>
              <a:rPr lang="pt-BR" sz="3980" err="1"/>
              <a:t>into</a:t>
            </a:r>
            <a:r>
              <a:rPr lang="pt-BR" sz="3980"/>
              <a:t> a digital interface radio </a:t>
            </a:r>
            <a:r>
              <a:rPr lang="pt-BR" sz="3980" err="1"/>
              <a:t>using</a:t>
            </a:r>
            <a:r>
              <a:rPr lang="pt-BR" sz="3980"/>
              <a:t> </a:t>
            </a:r>
            <a:r>
              <a:rPr lang="pt-BR" sz="3980" err="1"/>
              <a:t>the</a:t>
            </a:r>
            <a:r>
              <a:rPr lang="pt-BR" sz="3980"/>
              <a:t> Si4827.</a:t>
            </a:r>
            <a:endParaRPr sz="398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56475"/>
            <a:ext cx="4372100" cy="20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300" y="2634525"/>
            <a:ext cx="3894299" cy="201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Replacement of Si4825 with Si4827</a:t>
            </a:r>
            <a:endParaRPr dirty="0"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6625"/>
            <a:ext cx="4489488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601" y="1170125"/>
            <a:ext cx="395390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Si4827 </a:t>
            </a:r>
            <a:r>
              <a:rPr lang="pt-BR" dirty="0" err="1"/>
              <a:t>soldered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board</a:t>
            </a:r>
            <a:endParaRPr dirty="0"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1950"/>
            <a:ext cx="4292099" cy="349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575" y="1231950"/>
            <a:ext cx="3703376" cy="34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Si4827 </a:t>
            </a:r>
            <a:r>
              <a:rPr lang="pt-BR" dirty="0" err="1"/>
              <a:t>with</a:t>
            </a:r>
            <a:r>
              <a:rPr lang="pt-BR" dirty="0"/>
              <a:t> a </a:t>
            </a:r>
            <a:r>
              <a:rPr lang="pt-BR" dirty="0" err="1"/>
              <a:t>cut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trace </a:t>
            </a:r>
            <a:r>
              <a:rPr lang="pt-BR" dirty="0" err="1"/>
              <a:t>leading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pin 4 (BAND)</a:t>
            </a: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875" y="1072250"/>
            <a:ext cx="417422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Conexões do Si4827 com o Seeduino XIAO</a:t>
            </a:r>
            <a:endParaRPr/>
          </a:p>
        </p:txBody>
      </p:sp>
      <p:sp>
        <p:nvSpPr>
          <p:cNvPr id="161" name="Google Shape;161;p26"/>
          <p:cNvSpPr txBox="1"/>
          <p:nvPr/>
        </p:nvSpPr>
        <p:spPr>
          <a:xfrm>
            <a:off x="458250" y="1221075"/>
            <a:ext cx="7349400" cy="3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SI4827 pin | SEEEDUINO pin |  Description                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---------  | ------------  | ----------------------------|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   1       |  2            | SEEEDUINO interrupt pin     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   9       |  6            | RESET                       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  10       |  A4 (SDA)     | I2C bus (Data)              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  11       |  A5 (SCL)     | I2C bus (Clock)             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-----------| ------------- | ----------------------------|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 OLED      |               |                             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-----------| ------------- | ----------------------------|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  SDA      |  4            | I2C Bus (Data)              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  CLK      |  5            | I2C bus (CLock)             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-----------| ------------- | ----------------------------|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|Push Buttons|               |                             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-----------| ------------- | ----------------------------|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 BAND UP   |  7            | Próxima Banda               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|  BAND DOWN |  8            | Banda Anterior              |</a:t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Testando o Si4827 na placa com o Seeduino XIAO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550" y="1213625"/>
            <a:ext cx="5601541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Alteração da Caixa do Rádio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546100" cy="350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633" y="1496350"/>
            <a:ext cx="4825367" cy="2397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Alteração da Caixa do Rádio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200" y="1083125"/>
            <a:ext cx="684490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Modificação concluída</a:t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700" y="1083125"/>
            <a:ext cx="654647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111318"/>
            <a:ext cx="8520600" cy="906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pt-BR" sz="2188" b="1" err="1"/>
              <a:t>About</a:t>
            </a:r>
            <a:r>
              <a:rPr lang="pt-BR" sz="2188" b="1"/>
              <a:t> </a:t>
            </a:r>
            <a:r>
              <a:rPr lang="pt-BR" sz="2188" b="1" err="1"/>
              <a:t>the</a:t>
            </a:r>
            <a:r>
              <a:rPr lang="pt-BR" sz="2188" b="1"/>
              <a:t> </a:t>
            </a:r>
            <a:r>
              <a:rPr lang="pt-BR" sz="2188" b="1" err="1"/>
              <a:t>low-cost</a:t>
            </a:r>
            <a:r>
              <a:rPr lang="pt-BR" sz="2188" b="1"/>
              <a:t> radio (</a:t>
            </a:r>
            <a:r>
              <a:rPr lang="pt-BR" sz="2188" b="1" err="1"/>
              <a:t>KapBom</a:t>
            </a:r>
            <a:r>
              <a:rPr lang="pt-BR" sz="2188" b="1"/>
              <a:t> K2019)</a:t>
            </a:r>
            <a:endParaRPr lang="pt-BR"/>
          </a:p>
        </p:txBody>
      </p:sp>
      <p:sp>
        <p:nvSpPr>
          <p:cNvPr id="68" name="Google Shape;68;p15"/>
          <p:cNvSpPr txBox="1"/>
          <p:nvPr/>
        </p:nvSpPr>
        <p:spPr>
          <a:xfrm>
            <a:off x="599625" y="1242825"/>
            <a:ext cx="3447000" cy="28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2"/>
                </a:solidFill>
              </a:rPr>
              <a:t>Two bands (MW and FM)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2"/>
                </a:solidFill>
              </a:rPr>
              <a:t>Less than $5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2"/>
                </a:solidFill>
              </a:rPr>
              <a:t>Compact and lightweight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2"/>
                </a:solidFill>
              </a:rPr>
              <a:t>Based on the Si4825 DSP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2"/>
                </a:solidFill>
              </a:rPr>
              <a:t>Sturdy plastic casing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2"/>
                </a:solidFill>
              </a:rPr>
              <a:t>Analog interface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025" y="1626825"/>
            <a:ext cx="4792574" cy="22051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E38AF9-3F6F-8F2F-59D2-E70A3E32C946}"/>
              </a:ext>
            </a:extLst>
          </p:cNvPr>
          <p:cNvSpPr txBox="1"/>
          <p:nvPr/>
        </p:nvSpPr>
        <p:spPr>
          <a:xfrm>
            <a:off x="311700" y="4102725"/>
            <a:ext cx="10600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Warning: There are other receivers from different manufacturers that use the same casing but are not </a:t>
            </a:r>
          </a:p>
          <a:p>
            <a:r>
              <a:rPr lang="en-US">
                <a:solidFill>
                  <a:srgbClr val="FF0000"/>
                </a:solidFill>
              </a:rPr>
              <a:t>equipped with the Si4825. Be sure the receiver is equipped with the Si4825.</a:t>
            </a:r>
          </a:p>
          <a:p>
            <a:endParaRPr lang="en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199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pt-BR" sz="2188" b="1" dirty="0" err="1"/>
              <a:t>About</a:t>
            </a:r>
            <a:r>
              <a:rPr lang="pt-BR" sz="2188" b="1" dirty="0"/>
              <a:t> </a:t>
            </a:r>
            <a:r>
              <a:rPr lang="pt-BR" sz="2188" b="1" dirty="0" err="1"/>
              <a:t>the</a:t>
            </a:r>
            <a:r>
              <a:rPr lang="pt-BR" sz="2188" b="1" dirty="0"/>
              <a:t> </a:t>
            </a:r>
            <a:r>
              <a:rPr lang="pt-BR" sz="2188" b="1" dirty="0" err="1"/>
              <a:t>modified</a:t>
            </a:r>
            <a:r>
              <a:rPr lang="pt-BR" sz="2188" b="1" dirty="0"/>
              <a:t> radio</a:t>
            </a:r>
            <a:endParaRPr lang="pt-BR" dirty="0"/>
          </a:p>
        </p:txBody>
      </p:sp>
      <p:sp>
        <p:nvSpPr>
          <p:cNvPr id="76" name="Google Shape;76;p16"/>
          <p:cNvSpPr txBox="1"/>
          <p:nvPr/>
        </p:nvSpPr>
        <p:spPr>
          <a:xfrm>
            <a:off x="311700" y="1242825"/>
            <a:ext cx="3734925" cy="306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15 bands (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3 FM, 2 AM, and 10 SW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)</a:t>
            </a: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Bands can be configured via programming</a:t>
            </a: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Based on the 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Si4827 DSP</a:t>
            </a:r>
          </a:p>
          <a:p>
            <a:pPr marL="7429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Uses the 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</a:rPr>
              <a:t>Seeeduino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</a:rPr>
              <a:t> XIAO controller (ARM Cortex-M0+)</a:t>
            </a:r>
            <a:endParaRPr sz="1600" dirty="0">
              <a:solidFill>
                <a:schemeClr val="dk2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900" y="1539825"/>
            <a:ext cx="4792574" cy="2506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Components</a:t>
            </a:r>
            <a:r>
              <a:rPr lang="pt-BR" dirty="0"/>
              <a:t> </a:t>
            </a:r>
            <a:r>
              <a:rPr lang="pt-BR" dirty="0" err="1"/>
              <a:t>used</a:t>
            </a:r>
            <a:r>
              <a:rPr lang="pt-BR" dirty="0"/>
              <a:t> for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modification</a:t>
            </a:r>
            <a:endParaRPr dirty="0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00" y="1732150"/>
            <a:ext cx="1632474" cy="12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3000" y="1209225"/>
            <a:ext cx="3339299" cy="250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9200" y="3294150"/>
            <a:ext cx="2072925" cy="13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5732225" y="3552525"/>
            <a:ext cx="2337900" cy="9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2"/>
                </a:solidFill>
              </a:rPr>
              <a:t>SEEEDUINO XIAO</a:t>
            </a:r>
            <a:endParaRPr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2"/>
                </a:solidFill>
              </a:rPr>
              <a:t>ARM Cortex-M0+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9976" y="1381100"/>
            <a:ext cx="2337900" cy="119064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3352250" y="2395475"/>
            <a:ext cx="10206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2"/>
                </a:solidFill>
              </a:rPr>
              <a:t>OLED I2C</a:t>
            </a:r>
            <a:endParaRPr sz="13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2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7811700" y="3409175"/>
            <a:ext cx="10206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2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235363" y="4607325"/>
            <a:ext cx="10206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2"/>
                </a:solidFill>
              </a:rPr>
              <a:t>SI 4827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742925" y="3033150"/>
            <a:ext cx="10206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2"/>
                </a:solidFill>
              </a:rPr>
              <a:t>Push Buttons</a:t>
            </a:r>
            <a:endParaRPr sz="13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DSP Si4825</a:t>
            </a:r>
            <a:endParaRPr dirty="0"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8350"/>
            <a:ext cx="384886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4410650" y="1178350"/>
            <a:ext cx="4338900" cy="324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/>
              <a:t>Support for FM band (64–109 MHz)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/>
              <a:t>Support for AM band (504–1750 kHz)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/>
              <a:t>Support for SW band (2.3–28.5 MHz)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/>
              <a:t>No manual calibration required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/>
              <a:t>Mono audio output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/>
              <a:t>Band configuration according to region (AM/FM/SW)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dirty="0"/>
              <a:t>Enhanced coverage for FM/SW bands</a:t>
            </a:r>
            <a:endParaRPr dirty="0"/>
          </a:p>
        </p:txBody>
      </p:sp>
      <p:sp>
        <p:nvSpPr>
          <p:cNvPr id="99" name="Google Shape;99;p18"/>
          <p:cNvSpPr/>
          <p:nvPr/>
        </p:nvSpPr>
        <p:spPr>
          <a:xfrm>
            <a:off x="4133725" y="4200600"/>
            <a:ext cx="217500" cy="174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4133725" y="3863675"/>
            <a:ext cx="217500" cy="174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1175950" y="1960525"/>
            <a:ext cx="217500" cy="271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4133725" y="4537525"/>
            <a:ext cx="217500" cy="174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132025" y="3254550"/>
            <a:ext cx="456600" cy="19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 DSP Si4827</a:t>
            </a:r>
            <a:endParaRPr dirty="0"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50" y="1157775"/>
            <a:ext cx="434635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4671875" y="1801725"/>
            <a:ext cx="4346400" cy="3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b="1" dirty="0" err="1">
                <a:solidFill>
                  <a:schemeClr val="dk1"/>
                </a:solidFill>
              </a:rPr>
              <a:t>Support</a:t>
            </a:r>
            <a:r>
              <a:rPr lang="pt-BR" b="1" dirty="0">
                <a:solidFill>
                  <a:schemeClr val="dk1"/>
                </a:solidFill>
              </a:rPr>
              <a:t> for FM band (64–109 MHz)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b="1" dirty="0" err="1">
                <a:solidFill>
                  <a:schemeClr val="dk1"/>
                </a:solidFill>
              </a:rPr>
              <a:t>Support</a:t>
            </a:r>
            <a:r>
              <a:rPr lang="pt-BR" b="1" dirty="0">
                <a:solidFill>
                  <a:schemeClr val="dk1"/>
                </a:solidFill>
              </a:rPr>
              <a:t> for AM band (504–1750 kHz)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b="1" dirty="0" err="1">
                <a:solidFill>
                  <a:schemeClr val="dk1"/>
                </a:solidFill>
              </a:rPr>
              <a:t>Support</a:t>
            </a:r>
            <a:r>
              <a:rPr lang="pt-BR" b="1" dirty="0">
                <a:solidFill>
                  <a:schemeClr val="dk1"/>
                </a:solidFill>
              </a:rPr>
              <a:t> for SW band (2.3–28.5 MHz)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b="1" dirty="0" err="1">
                <a:solidFill>
                  <a:schemeClr val="dk1"/>
                </a:solidFill>
              </a:rPr>
              <a:t>Selectable</a:t>
            </a:r>
            <a:r>
              <a:rPr lang="pt-BR" b="1" dirty="0">
                <a:solidFill>
                  <a:schemeClr val="dk1"/>
                </a:solidFill>
              </a:rPr>
              <a:t> </a:t>
            </a:r>
            <a:r>
              <a:rPr lang="pt-BR" b="1" dirty="0" err="1">
                <a:solidFill>
                  <a:schemeClr val="dk1"/>
                </a:solidFill>
              </a:rPr>
              <a:t>support</a:t>
            </a:r>
            <a:r>
              <a:rPr lang="pt-BR" b="1" dirty="0">
                <a:solidFill>
                  <a:schemeClr val="dk1"/>
                </a:solidFill>
              </a:rPr>
              <a:t> for </a:t>
            </a:r>
            <a:r>
              <a:rPr lang="pt-BR" b="1" dirty="0" err="1">
                <a:solidFill>
                  <a:schemeClr val="dk1"/>
                </a:solidFill>
              </a:rPr>
              <a:t>all</a:t>
            </a:r>
            <a:r>
              <a:rPr lang="pt-BR" b="1" dirty="0">
                <a:solidFill>
                  <a:schemeClr val="dk1"/>
                </a:solidFill>
              </a:rPr>
              <a:t> regional AM/FM/SW bands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b="1" dirty="0">
                <a:solidFill>
                  <a:schemeClr val="dk1"/>
                </a:solidFill>
              </a:rPr>
              <a:t>Enhanced </a:t>
            </a:r>
            <a:r>
              <a:rPr lang="pt-BR" b="1" dirty="0" err="1">
                <a:solidFill>
                  <a:schemeClr val="dk1"/>
                </a:solidFill>
              </a:rPr>
              <a:t>coverage</a:t>
            </a:r>
            <a:r>
              <a:rPr lang="pt-BR" b="1" dirty="0">
                <a:solidFill>
                  <a:schemeClr val="dk1"/>
                </a:solidFill>
              </a:rPr>
              <a:t> </a:t>
            </a:r>
            <a:r>
              <a:rPr lang="pt-BR" b="1" dirty="0" err="1">
                <a:solidFill>
                  <a:schemeClr val="dk1"/>
                </a:solidFill>
              </a:rPr>
              <a:t>of</a:t>
            </a:r>
            <a:r>
              <a:rPr lang="pt-BR" b="1" dirty="0">
                <a:solidFill>
                  <a:schemeClr val="dk1"/>
                </a:solidFill>
              </a:rPr>
              <a:t> FM/SW bands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b="1" dirty="0">
                <a:solidFill>
                  <a:schemeClr val="dk1"/>
                </a:solidFill>
              </a:rPr>
              <a:t>2-wire </a:t>
            </a:r>
            <a:r>
              <a:rPr lang="pt-BR" b="1" dirty="0" err="1">
                <a:solidFill>
                  <a:schemeClr val="dk1"/>
                </a:solidFill>
              </a:rPr>
              <a:t>control</a:t>
            </a:r>
            <a:r>
              <a:rPr lang="pt-BR" b="1" dirty="0">
                <a:solidFill>
                  <a:schemeClr val="dk1"/>
                </a:solidFill>
              </a:rPr>
              <a:t> interface (I2C)</a:t>
            </a: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b="1" dirty="0" err="1">
                <a:solidFill>
                  <a:schemeClr val="dk1"/>
                </a:solidFill>
              </a:rPr>
              <a:t>Valid</a:t>
            </a:r>
            <a:r>
              <a:rPr lang="pt-BR" b="1" dirty="0">
                <a:solidFill>
                  <a:schemeClr val="dk1"/>
                </a:solidFill>
              </a:rPr>
              <a:t> </a:t>
            </a:r>
            <a:r>
              <a:rPr lang="pt-BR" b="1" dirty="0" err="1">
                <a:solidFill>
                  <a:schemeClr val="dk1"/>
                </a:solidFill>
              </a:rPr>
              <a:t>station</a:t>
            </a:r>
            <a:r>
              <a:rPr lang="pt-BR" b="1" dirty="0">
                <a:solidFill>
                  <a:schemeClr val="dk1"/>
                </a:solidFill>
              </a:rPr>
              <a:t> </a:t>
            </a:r>
            <a:r>
              <a:rPr lang="pt-BR" b="1" dirty="0" err="1">
                <a:solidFill>
                  <a:schemeClr val="dk1"/>
                </a:solidFill>
              </a:rPr>
              <a:t>indicator</a:t>
            </a:r>
            <a:endParaRPr lang="pt-BR" b="1" dirty="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b="1" dirty="0" err="1">
                <a:solidFill>
                  <a:schemeClr val="dk1"/>
                </a:solidFill>
              </a:rPr>
              <a:t>Support</a:t>
            </a:r>
            <a:r>
              <a:rPr lang="pt-BR" b="1" dirty="0">
                <a:solidFill>
                  <a:schemeClr val="dk1"/>
                </a:solidFill>
              </a:rPr>
              <a:t> for digital volume </a:t>
            </a:r>
            <a:r>
              <a:rPr lang="pt-BR" b="1" dirty="0" err="1">
                <a:solidFill>
                  <a:schemeClr val="dk1"/>
                </a:solidFill>
              </a:rPr>
              <a:t>control</a:t>
            </a:r>
            <a:endParaRPr lang="pt-BR" b="1" dirty="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b="1" dirty="0" err="1">
                <a:solidFill>
                  <a:schemeClr val="dk1"/>
                </a:solidFill>
              </a:rPr>
              <a:t>Support</a:t>
            </a:r>
            <a:r>
              <a:rPr lang="pt-BR" b="1" dirty="0">
                <a:solidFill>
                  <a:schemeClr val="dk1"/>
                </a:solidFill>
              </a:rPr>
              <a:t> for bass </a:t>
            </a:r>
            <a:r>
              <a:rPr lang="pt-BR" b="1" dirty="0" err="1">
                <a:solidFill>
                  <a:schemeClr val="dk1"/>
                </a:solidFill>
              </a:rPr>
              <a:t>and</a:t>
            </a:r>
            <a:r>
              <a:rPr lang="pt-BR" b="1" dirty="0">
                <a:solidFill>
                  <a:schemeClr val="dk1"/>
                </a:solidFill>
              </a:rPr>
              <a:t> </a:t>
            </a:r>
            <a:r>
              <a:rPr lang="pt-BR" b="1" dirty="0" err="1">
                <a:solidFill>
                  <a:schemeClr val="dk1"/>
                </a:solidFill>
              </a:rPr>
              <a:t>treble</a:t>
            </a:r>
            <a:r>
              <a:rPr lang="pt-BR" b="1" dirty="0">
                <a:solidFill>
                  <a:schemeClr val="dk1"/>
                </a:solidFill>
              </a:rPr>
              <a:t> </a:t>
            </a:r>
            <a:r>
              <a:rPr lang="pt-BR" b="1" dirty="0" err="1">
                <a:solidFill>
                  <a:schemeClr val="dk1"/>
                </a:solidFill>
              </a:rPr>
              <a:t>adjustment</a:t>
            </a:r>
            <a:endParaRPr lang="pt-BR" sz="1700" dirty="0"/>
          </a:p>
        </p:txBody>
      </p:sp>
      <p:sp>
        <p:nvSpPr>
          <p:cNvPr id="111" name="Google Shape;111;p19"/>
          <p:cNvSpPr/>
          <p:nvPr/>
        </p:nvSpPr>
        <p:spPr>
          <a:xfrm>
            <a:off x="3742275" y="4450700"/>
            <a:ext cx="380700" cy="174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3742275" y="4124625"/>
            <a:ext cx="380700" cy="174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3742275" y="3842050"/>
            <a:ext cx="380700" cy="174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838850" y="1851775"/>
            <a:ext cx="217500" cy="4350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99400" y="3265425"/>
            <a:ext cx="282600" cy="174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Open radio (before modification)</a:t>
            </a:r>
            <a:endParaRPr dirty="0"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150" y="1072275"/>
            <a:ext cx="5087225" cy="407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Board (before modification)</a:t>
            </a:r>
            <a:endParaRPr dirty="0"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00" y="1170125"/>
            <a:ext cx="42640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6" y="1170125"/>
            <a:ext cx="443434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Si4825 Identification (Check if the radio is based on Si4825)</a:t>
            </a:r>
            <a:endParaRPr sz="2400" dirty="0"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557371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500" y="1102225"/>
            <a:ext cx="384886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475</Words>
  <Application>Microsoft Macintosh PowerPoint</Application>
  <PresentationFormat>On-screen Show (16:9)</PresentationFormat>
  <Paragraphs>66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-webkit-standard</vt:lpstr>
      <vt:lpstr>Arial</vt:lpstr>
      <vt:lpstr>Courier New</vt:lpstr>
      <vt:lpstr>Simple Light</vt:lpstr>
      <vt:lpstr>Converting a low-cost radio based on the Si4825 into a digital interface radio using the Si4827.</vt:lpstr>
      <vt:lpstr>About the low-cost radio (KapBom K2019)</vt:lpstr>
      <vt:lpstr>About the modified radio</vt:lpstr>
      <vt:lpstr>Components used for the modification</vt:lpstr>
      <vt:lpstr>About the DSP Si4825</vt:lpstr>
      <vt:lpstr>About the  DSP Si4827</vt:lpstr>
      <vt:lpstr>Open radio (before modification)</vt:lpstr>
      <vt:lpstr>Board (before modification)</vt:lpstr>
      <vt:lpstr>Si4825 Identification (Check if the radio is based on Si4825)</vt:lpstr>
      <vt:lpstr>Replacement of Si4825 with Si4827</vt:lpstr>
      <vt:lpstr>Si4827 soldered on the board</vt:lpstr>
      <vt:lpstr>Si4827 with a cut on the trace leading to pin 4 (BAND)</vt:lpstr>
      <vt:lpstr>Conexões do Si4827 com o Seeduino XIAO</vt:lpstr>
      <vt:lpstr>Testando o Si4827 na placa com o Seeduino XIAO</vt:lpstr>
      <vt:lpstr>Alteração da Caixa do Rádio</vt:lpstr>
      <vt:lpstr>Alteração da Caixa do Rádio</vt:lpstr>
      <vt:lpstr>Modificação concluída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Ricardo Caratti</cp:lastModifiedBy>
  <cp:revision>8</cp:revision>
  <dcterms:modified xsi:type="dcterms:W3CDTF">2025-03-17T19:14:37Z</dcterms:modified>
</cp:coreProperties>
</file>